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8"/>
  </p:notesMasterIdLst>
  <p:sldIdLst>
    <p:sldId id="334" r:id="rId2"/>
    <p:sldId id="259" r:id="rId3"/>
    <p:sldId id="257" r:id="rId4"/>
    <p:sldId id="260" r:id="rId5"/>
    <p:sldId id="261" r:id="rId6"/>
    <p:sldId id="283" r:id="rId7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9"/>
      <p:boldItalic r:id="rId10"/>
    </p:embeddedFont>
    <p:embeddedFont>
      <p:font typeface="Berlin Sans FB" panose="020E0602020502020306" pitchFamily="34" charset="0"/>
      <p:regular r:id="rId11"/>
      <p:bold r:id="rId12"/>
    </p:embeddedFont>
    <p:embeddedFont>
      <p:font typeface="Work Sans" pitchFamily="2" charset="0"/>
      <p:regular r:id="rId13"/>
      <p:bold r:id="rId14"/>
      <p:italic r:id="rId15"/>
      <p:boldItalic r:id="rId16"/>
    </p:embeddedFont>
    <p:embeddedFont>
      <p:font typeface="Work Sans Medium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5B68AD-FAF0-4229-8109-8818732CCF5C}">
  <a:tblStyle styleId="{C35B68AD-FAF0-4229-8109-8818732CCF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8600f0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8600f0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7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8f61dc870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18f61dc870_0_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688ed597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688ed597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8f61dc870_0_24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8f61dc870_0_24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6f42bc587e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6f42bc587e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18f61dc870_0_120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18f61dc870_0_120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1450" y="1271613"/>
            <a:ext cx="6221100" cy="21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7875" y="3527163"/>
            <a:ext cx="4163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33750" y="155650"/>
              <a:ext cx="9210600" cy="390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50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17" name="Google Shape;517;p50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50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50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50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7200"/>
            <a:ext cx="77040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9" name="Google Shape;29;p4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4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96700" y="1796100"/>
            <a:ext cx="4304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96700" y="1315500"/>
            <a:ext cx="43458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5" name="Google Shape;55;p7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7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7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body" idx="1"/>
          </p:nvPr>
        </p:nvSpPr>
        <p:spPr>
          <a:xfrm>
            <a:off x="2976900" y="2182675"/>
            <a:ext cx="3190200" cy="18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2976900" y="1143283"/>
            <a:ext cx="3190200" cy="9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35" name="Google Shape;235;p22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2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2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2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2290050" y="3056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subTitle" idx="1"/>
          </p:nvPr>
        </p:nvSpPr>
        <p:spPr>
          <a:xfrm>
            <a:off x="1458150" y="1555200"/>
            <a:ext cx="6227700" cy="1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74" name="Google Shape;274;p26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275" name="Google Shape;275;p26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6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6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6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subTitle" idx="1"/>
          </p:nvPr>
        </p:nvSpPr>
        <p:spPr>
          <a:xfrm>
            <a:off x="2190900" y="2739150"/>
            <a:ext cx="47622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/>
          </p:nvPr>
        </p:nvSpPr>
        <p:spPr>
          <a:xfrm>
            <a:off x="2540700" y="1665750"/>
            <a:ext cx="40626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10" name="Google Shape;310;p31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311" name="Google Shape;311;p31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31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31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1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8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05" name="Google Shape;505;p48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8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8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8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49"/>
          <p:cNvGrpSpPr/>
          <p:nvPr/>
        </p:nvGrpSpPr>
        <p:grpSpPr>
          <a:xfrm>
            <a:off x="-33750" y="3325"/>
            <a:ext cx="9210600" cy="5133900"/>
            <a:chOff x="-33750" y="3325"/>
            <a:chExt cx="9210600" cy="5133900"/>
          </a:xfrm>
        </p:grpSpPr>
        <p:cxnSp>
          <p:nvCxnSpPr>
            <p:cNvPr id="511" name="Google Shape;511;p49"/>
            <p:cNvCxnSpPr/>
            <p:nvPr/>
          </p:nvCxnSpPr>
          <p:spPr>
            <a:xfrm rot="10800000">
              <a:off x="-33750" y="155650"/>
              <a:ext cx="9210600" cy="200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9"/>
            <p:cNvCxnSpPr/>
            <p:nvPr/>
          </p:nvCxnSpPr>
          <p:spPr>
            <a:xfrm rot="-5400000" flipH="1">
              <a:off x="6205050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9"/>
            <p:cNvCxnSpPr/>
            <p:nvPr/>
          </p:nvCxnSpPr>
          <p:spPr>
            <a:xfrm rot="10800000">
              <a:off x="-24375" y="4689550"/>
              <a:ext cx="9191700" cy="35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9"/>
            <p:cNvCxnSpPr/>
            <p:nvPr/>
          </p:nvCxnSpPr>
          <p:spPr>
            <a:xfrm rot="5400000">
              <a:off x="-2017325" y="2403625"/>
              <a:ext cx="5133900" cy="333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  <a:defRPr sz="2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8" r:id="rId5"/>
    <p:sldLayoutId id="2147483672" r:id="rId6"/>
    <p:sldLayoutId id="2147483677" r:id="rId7"/>
    <p:sldLayoutId id="2147483694" r:id="rId8"/>
    <p:sldLayoutId id="2147483695" r:id="rId9"/>
    <p:sldLayoutId id="214748369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icon with a person reading a book&#10;&#10;Description automatically generated">
            <a:extLst>
              <a:ext uri="{FF2B5EF4-FFF2-40B4-BE49-F238E27FC236}">
                <a16:creationId xmlns:a16="http://schemas.microsoft.com/office/drawing/2014/main" id="{2D30A1DA-A0BB-A9BD-0737-F9F02CD36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90" y="901399"/>
            <a:ext cx="3503619" cy="33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6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875BFE0-ADF9-5B92-6062-6396F37C46DD}"/>
              </a:ext>
            </a:extLst>
          </p:cNvPr>
          <p:cNvSpPr txBox="1"/>
          <p:nvPr/>
        </p:nvSpPr>
        <p:spPr>
          <a:xfrm>
            <a:off x="1670838" y="1230084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C71887-E146-A31C-2CD9-B57EE29003CE}"/>
              </a:ext>
            </a:extLst>
          </p:cNvPr>
          <p:cNvSpPr txBox="1"/>
          <p:nvPr/>
        </p:nvSpPr>
        <p:spPr>
          <a:xfrm>
            <a:off x="6683827" y="1230084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64C5FA-6F74-0FC7-B1B2-D854207DE360}"/>
              </a:ext>
            </a:extLst>
          </p:cNvPr>
          <p:cNvSpPr txBox="1"/>
          <p:nvPr/>
        </p:nvSpPr>
        <p:spPr>
          <a:xfrm>
            <a:off x="1670838" y="3128587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920480-9A6E-88EA-945C-CC52F9CCD9DC}"/>
              </a:ext>
            </a:extLst>
          </p:cNvPr>
          <p:cNvSpPr txBox="1"/>
          <p:nvPr/>
        </p:nvSpPr>
        <p:spPr>
          <a:xfrm>
            <a:off x="6683826" y="3128587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C4F275-2143-2201-8625-7FE10B6263FF}"/>
              </a:ext>
            </a:extLst>
          </p:cNvPr>
          <p:cNvSpPr txBox="1"/>
          <p:nvPr/>
        </p:nvSpPr>
        <p:spPr>
          <a:xfrm>
            <a:off x="2595337" y="219027"/>
            <a:ext cx="3953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asis MT Pro Black" panose="02040A04050005020304" pitchFamily="18" charset="0"/>
              </a:rPr>
              <a:t>Table Of Contents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4122EB-456B-D57B-7F1E-EB1460554175}"/>
              </a:ext>
            </a:extLst>
          </p:cNvPr>
          <p:cNvSpPr txBox="1"/>
          <p:nvPr/>
        </p:nvSpPr>
        <p:spPr>
          <a:xfrm>
            <a:off x="1411952" y="1871775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Our team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CD0165-F6CF-8B89-69E6-AED72AFD4370}"/>
              </a:ext>
            </a:extLst>
          </p:cNvPr>
          <p:cNvSpPr txBox="1"/>
          <p:nvPr/>
        </p:nvSpPr>
        <p:spPr>
          <a:xfrm>
            <a:off x="6540354" y="187177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The idea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01E767-213B-AF6E-AD9C-A01D45789542}"/>
              </a:ext>
            </a:extLst>
          </p:cNvPr>
          <p:cNvSpPr txBox="1"/>
          <p:nvPr/>
        </p:nvSpPr>
        <p:spPr>
          <a:xfrm>
            <a:off x="1263671" y="3823056"/>
            <a:ext cx="1608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Step at work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A5DAA-D242-20B0-0B93-F34CC3B29116}"/>
              </a:ext>
            </a:extLst>
          </p:cNvPr>
          <p:cNvSpPr txBox="1"/>
          <p:nvPr/>
        </p:nvSpPr>
        <p:spPr>
          <a:xfrm>
            <a:off x="6291090" y="3774918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erlin Sans FB" panose="020E0602020502020306" pitchFamily="34" charset="0"/>
              </a:rPr>
              <a:t>Technologies</a:t>
            </a:r>
          </a:p>
        </p:txBody>
      </p:sp>
      <p:pic>
        <p:nvPicPr>
          <p:cNvPr id="44" name="Picture 43" descr="A white icon with a person reading a book">
            <a:extLst>
              <a:ext uri="{FF2B5EF4-FFF2-40B4-BE49-F238E27FC236}">
                <a16:creationId xmlns:a16="http://schemas.microsoft.com/office/drawing/2014/main" id="{C8895EBA-B889-8822-6284-FC73B2A53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36" y="152166"/>
            <a:ext cx="1080000" cy="1029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 txBox="1">
            <a:spLocks noGrp="1"/>
          </p:cNvSpPr>
          <p:nvPr>
            <p:ph type="title"/>
          </p:nvPr>
        </p:nvSpPr>
        <p:spPr>
          <a:xfrm>
            <a:off x="2960325" y="346700"/>
            <a:ext cx="3223350" cy="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masis MT Pro Black" panose="02040A04050005020304" pitchFamily="18" charset="0"/>
              </a:rPr>
              <a:t>Our team</a:t>
            </a:r>
            <a:endParaRPr sz="32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white icon with a person reading a book">
            <a:extLst>
              <a:ext uri="{FF2B5EF4-FFF2-40B4-BE49-F238E27FC236}">
                <a16:creationId xmlns:a16="http://schemas.microsoft.com/office/drawing/2014/main" id="{0B006780-526D-E649-8D40-17F52F00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436" y="122010"/>
            <a:ext cx="1080000" cy="1029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06FDBF-CB75-ECFF-B463-64853A5C7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0EACD-84B2-4B73-B3A0-593AAC0CA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75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9E06F-B866-879F-1E20-DB6E8759B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600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7690C-3416-02C6-9770-13F5E45F2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5803D-A1BB-6C3A-C8E9-8A90357E5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250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48AFB4-A8A1-119A-E8FB-1A98DD1F98DB}"/>
              </a:ext>
            </a:extLst>
          </p:cNvPr>
          <p:cNvSpPr txBox="1"/>
          <p:nvPr/>
        </p:nvSpPr>
        <p:spPr>
          <a:xfrm>
            <a:off x="369774" y="2773918"/>
            <a:ext cx="1080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Aleksandar</a:t>
            </a: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Sivkov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10B</a:t>
            </a:r>
            <a:endParaRPr lang="bg-BG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BF8B3-FD61-A7F3-2638-05A9CBDA8F2C}"/>
              </a:ext>
            </a:extLst>
          </p:cNvPr>
          <p:cNvSpPr txBox="1"/>
          <p:nvPr/>
        </p:nvSpPr>
        <p:spPr>
          <a:xfrm>
            <a:off x="1778104" y="2773918"/>
            <a:ext cx="908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Ani</a:t>
            </a: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Vezirova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9G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606DF9-7A5F-4AF2-5EF2-0BF42AA9EDFB}"/>
              </a:ext>
            </a:extLst>
          </p:cNvPr>
          <p:cNvSpPr txBox="1"/>
          <p:nvPr/>
        </p:nvSpPr>
        <p:spPr>
          <a:xfrm>
            <a:off x="3105597" y="2773918"/>
            <a:ext cx="8170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Valentin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Lazarov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10G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9D4E17-A3C4-A7EB-FF18-ABE0259ABD1D}"/>
              </a:ext>
            </a:extLst>
          </p:cNvPr>
          <p:cNvSpPr txBox="1"/>
          <p:nvPr/>
        </p:nvSpPr>
        <p:spPr>
          <a:xfrm>
            <a:off x="4327283" y="2773918"/>
            <a:ext cx="1131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erlin Sans FB" panose="020E0602020502020306" pitchFamily="34" charset="0"/>
              </a:rPr>
              <a:t>Dariq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Kartalova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9G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149FC0-F3B2-8E51-1F5F-63474B81799F}"/>
              </a:ext>
            </a:extLst>
          </p:cNvPr>
          <p:cNvSpPr txBox="1"/>
          <p:nvPr/>
        </p:nvSpPr>
        <p:spPr>
          <a:xfrm>
            <a:off x="5754635" y="2773918"/>
            <a:ext cx="908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Stanimir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Popov</a:t>
            </a: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10B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01226-FBDF-F560-5880-31F75A2F45CC}"/>
              </a:ext>
            </a:extLst>
          </p:cNvPr>
          <p:cNvSpPr txBox="1"/>
          <p:nvPr/>
        </p:nvSpPr>
        <p:spPr>
          <a:xfrm>
            <a:off x="6936449" y="2773918"/>
            <a:ext cx="12342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erlin Sans FB" panose="020E0602020502020306" pitchFamily="34" charset="0"/>
              </a:rPr>
              <a:t>Kalina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 err="1">
                <a:latin typeface="Berlin Sans FB" panose="020E0602020502020306" pitchFamily="34" charset="0"/>
              </a:rPr>
              <a:t>Atanasova</a:t>
            </a:r>
            <a:endParaRPr lang="en-US" dirty="0">
              <a:latin typeface="Berlin Sans FB" panose="020E0602020502020306" pitchFamily="34" charset="0"/>
            </a:endParaRPr>
          </a:p>
          <a:p>
            <a:pPr algn="ctr"/>
            <a:r>
              <a:rPr lang="en-US" dirty="0">
                <a:latin typeface="Berlin Sans FB" panose="020E0602020502020306" pitchFamily="34" charset="0"/>
              </a:rPr>
              <a:t>9V</a:t>
            </a:r>
          </a:p>
        </p:txBody>
      </p:sp>
      <p:pic>
        <p:nvPicPr>
          <p:cNvPr id="1026" name="Picture 2" descr="View kkatanasova22's full-sized avatar">
            <a:extLst>
              <a:ext uri="{FF2B5EF4-FFF2-40B4-BE49-F238E27FC236}">
                <a16:creationId xmlns:a16="http://schemas.microsoft.com/office/drawing/2014/main" id="{920E3C53-F6E7-5178-4E78-9396D658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1384300"/>
            <a:ext cx="1080000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 txBox="1">
            <a:spLocks noGrp="1"/>
          </p:cNvSpPr>
          <p:nvPr>
            <p:ph type="body" idx="1"/>
          </p:nvPr>
        </p:nvSpPr>
        <p:spPr>
          <a:xfrm>
            <a:off x="2751854" y="1568359"/>
            <a:ext cx="3640291" cy="2006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400" dirty="0">
                <a:latin typeface="Amasis MT Pro Black" panose="02040A04050005020304" pitchFamily="18" charset="0"/>
              </a:rPr>
              <a:t>The idea:</a:t>
            </a:r>
            <a:endParaRPr sz="5400" dirty="0">
              <a:latin typeface="Amasis MT Pro Black" panose="02040A04050005020304" pitchFamily="18" charset="0"/>
            </a:endParaRPr>
          </a:p>
        </p:txBody>
      </p:sp>
      <p:pic>
        <p:nvPicPr>
          <p:cNvPr id="6" name="Picture 5" descr="A white icon with a person reading a book">
            <a:extLst>
              <a:ext uri="{FF2B5EF4-FFF2-40B4-BE49-F238E27FC236}">
                <a16:creationId xmlns:a16="http://schemas.microsoft.com/office/drawing/2014/main" id="{6E87C026-C441-3E07-3DD7-CAB0B0D35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136" y="166460"/>
            <a:ext cx="1080000" cy="1029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1"/>
          <p:cNvSpPr txBox="1">
            <a:spLocks noGrp="1"/>
          </p:cNvSpPr>
          <p:nvPr>
            <p:ph type="title"/>
          </p:nvPr>
        </p:nvSpPr>
        <p:spPr>
          <a:xfrm>
            <a:off x="3085475" y="343183"/>
            <a:ext cx="2973050" cy="622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masis MT Pro Black" panose="02040A04050005020304" pitchFamily="18" charset="0"/>
              </a:rPr>
              <a:t>Technologies</a:t>
            </a:r>
            <a:endParaRPr sz="32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white icon with a person reading a book">
            <a:extLst>
              <a:ext uri="{FF2B5EF4-FFF2-40B4-BE49-F238E27FC236}">
                <a16:creationId xmlns:a16="http://schemas.microsoft.com/office/drawing/2014/main" id="{E80DD844-D323-34DC-1D91-1C8D5663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736" y="139301"/>
            <a:ext cx="1080000" cy="10297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E909A8-27C1-9F13-44C5-667BE3FB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96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E9DF09-C4BA-1DE9-5F10-0C023E86E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03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40A2D6-81F8-AB2E-5F29-2A5F8A3D2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110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52D5DD2-3E08-3CE3-0EB7-B5F4327D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24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65E58FF-450D-52B8-B620-0260BCF1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32" y="269426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6918380-4A4C-0CD1-7A9B-EBA4E7F2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475" y="269426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BAFD607-D3A1-77AD-B64E-262AF8F3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417" y="128973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3"/>
          <p:cNvSpPr txBox="1">
            <a:spLocks noGrp="1"/>
          </p:cNvSpPr>
          <p:nvPr>
            <p:ph type="subTitle" idx="1"/>
          </p:nvPr>
        </p:nvSpPr>
        <p:spPr>
          <a:xfrm>
            <a:off x="1458150" y="1555200"/>
            <a:ext cx="6227700" cy="1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atin typeface="Amasis MT Pro Black" panose="02040A04050005020304" pitchFamily="18" charset="0"/>
              </a:rPr>
              <a:t>Thanks</a:t>
            </a:r>
            <a:r>
              <a:rPr lang="en-US" sz="6000" dirty="0">
                <a:latin typeface="Amasis MT Pro Black" panose="02040A04050005020304" pitchFamily="18" charset="0"/>
              </a:rPr>
              <a:t>!</a:t>
            </a:r>
            <a:endParaRPr sz="6000" dirty="0">
              <a:latin typeface="Amasis MT Pro Black" panose="02040A04050005020304" pitchFamily="18" charset="0"/>
            </a:endParaRPr>
          </a:p>
        </p:txBody>
      </p:sp>
      <p:pic>
        <p:nvPicPr>
          <p:cNvPr id="2" name="Picture 1" descr="A white icon with a person reading a book">
            <a:extLst>
              <a:ext uri="{FF2B5EF4-FFF2-40B4-BE49-F238E27FC236}">
                <a16:creationId xmlns:a16="http://schemas.microsoft.com/office/drawing/2014/main" id="{7CDCD9FC-841E-234B-F412-2D3B3D37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700" y="202801"/>
            <a:ext cx="1080000" cy="1029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rld Asthma Day by Slidesgo">
  <a:themeElements>
    <a:clrScheme name="Simple Light">
      <a:dk1>
        <a:srgbClr val="39393B"/>
      </a:dk1>
      <a:lt1>
        <a:srgbClr val="FFFFFF"/>
      </a:lt1>
      <a:dk2>
        <a:srgbClr val="0A0A0A"/>
      </a:dk2>
      <a:lt2>
        <a:srgbClr val="999999"/>
      </a:lt2>
      <a:accent1>
        <a:srgbClr val="E0E0E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39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41</Words>
  <Application>Microsoft Office PowerPoint</Application>
  <PresentationFormat>On-screen Show (16:9)</PresentationFormat>
  <Paragraphs>31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Berlin Sans FB</vt:lpstr>
      <vt:lpstr>Work Sans</vt:lpstr>
      <vt:lpstr>Work Sans Medium</vt:lpstr>
      <vt:lpstr>Amasis MT Pro Black</vt:lpstr>
      <vt:lpstr>Arial</vt:lpstr>
      <vt:lpstr>World Asthma Day by Slidesgo</vt:lpstr>
      <vt:lpstr>PowerPoint Presentation</vt:lpstr>
      <vt:lpstr>PowerPoint Presentation</vt:lpstr>
      <vt:lpstr>Our team</vt:lpstr>
      <vt:lpstr>PowerPoint Presentation</vt:lpstr>
      <vt:lpstr>Technologies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ASTHMA DAY</dc:title>
  <dc:creator>Stanimir 1532</dc:creator>
  <cp:lastModifiedBy>Stanimir 1532</cp:lastModifiedBy>
  <cp:revision>5</cp:revision>
  <dcterms:modified xsi:type="dcterms:W3CDTF">2024-04-21T08:55:24Z</dcterms:modified>
</cp:coreProperties>
</file>